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4" r:id="rId6"/>
    <p:sldId id="262" r:id="rId7"/>
    <p:sldId id="265" r:id="rId8"/>
    <p:sldId id="266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90CFB-BA1D-3C46-AE38-66F0A5BC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A0054-E746-6544-81FD-9F386069BE2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280393"/>
            <a:ext cx="11217499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>
                <a:solidFill>
                  <a:srgbClr val="50B400"/>
                </a:solidFill>
                <a:latin typeface="+mj-lt"/>
              </a:rPr>
              <a:t>Midterm Presentation</a:t>
            </a: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Project Conceptualization </a:t>
            </a:r>
            <a:endParaRPr lang="en-US" sz="4000" b="1" dirty="0">
              <a:latin typeface="+mj-lt"/>
            </a:endParaRP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Practical assignment goal: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Development of a MR application using a human-centered approach, specific devices and libraries. </a:t>
            </a:r>
          </a:p>
          <a:p>
            <a:pPr>
              <a:spcAft>
                <a:spcPts val="1200"/>
              </a:spcAft>
            </a:pPr>
            <a:endParaRPr lang="en-US" sz="24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Developing an AR Tool for Phobia treatment 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Alice &amp; Bob</a:t>
            </a:r>
          </a:p>
          <a:p>
            <a:r>
              <a:rPr lang="en-US" sz="2400" b="1" dirty="0">
                <a:latin typeface="+mj-lt"/>
              </a:rPr>
              <a:t>Emails: </a:t>
            </a:r>
            <a:r>
              <a:rPr lang="en-US" sz="2400" b="1" dirty="0" err="1">
                <a:highlight>
                  <a:srgbClr val="FFFF00"/>
                </a:highlight>
                <a:latin typeface="+mj-lt"/>
              </a:rPr>
              <a:t>a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lice@ua.pt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 &amp; </a:t>
            </a:r>
            <a:r>
              <a:rPr lang="en-US" sz="2400" dirty="0" err="1">
                <a:highlight>
                  <a:srgbClr val="FFFF00"/>
                </a:highlight>
                <a:latin typeface="+mj-lt"/>
              </a:rPr>
              <a:t>bob@ua.pt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79"/>
          <a:stretch/>
        </p:blipFill>
        <p:spPr>
          <a:xfrm>
            <a:off x="7816583" y="522525"/>
            <a:ext cx="1087930" cy="627004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C62F0020-9709-CB5B-F393-51DEAD06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998" y="467841"/>
            <a:ext cx="1577313" cy="627006"/>
          </a:xfrm>
          <a:prstGeom prst="rect">
            <a:avLst/>
          </a:prstGeom>
        </p:spPr>
      </p:pic>
      <p:pic>
        <p:nvPicPr>
          <p:cNvPr id="10" name="Picture 9" descr="A virtual reality headset with a rocket flying out of it&#10;&#10;Description automatically generated">
            <a:extLst>
              <a:ext uri="{FF2B5EF4-FFF2-40B4-BE49-F238E27FC236}">
                <a16:creationId xmlns:a16="http://schemas.microsoft.com/office/drawing/2014/main" id="{0063E21A-175B-3563-25CA-CB588A42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74544">
            <a:off x="11161692" y="358884"/>
            <a:ext cx="798702" cy="800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EBFA99-4300-BF55-464B-4D83B168D1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095" b="-1478"/>
          <a:stretch/>
        </p:blipFill>
        <p:spPr>
          <a:xfrm>
            <a:off x="8937171" y="566069"/>
            <a:ext cx="959084" cy="5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6"/>
            <a:ext cx="65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 next steps of the Iterative design process.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Next Steps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9982FE2F-AA8A-74D2-DF56-23FBA04E12E7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04746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Elaborate.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0"/>
            <a:ext cx="6523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scope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the overall vision?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trying to be achieved?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is it being done?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804DEF7-27DB-474D-A352-1DC56F19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78" y="654029"/>
            <a:ext cx="4699000" cy="3810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F10D1294-3C05-8D4B-A0C2-F7E3CC74DC0D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Vision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ACDFB604-685B-834B-A30C-B6FD20A10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A018778C-6E0F-9E9A-E19E-1270DB522984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84435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high-level goals.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134A8D46-0410-DDAF-71B6-5A5D2B1B71A6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308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personas.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models of the people who will be using the MR solutions.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D786C28D-DB5A-CEA8-9C16-4E5EE0DE7950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94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User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features users would like to see.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go into too much detail.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be written from the user’s point of view.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Stories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BFDCC1-32C0-D432-3191-95989DFD1BCA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1 or 2 storyboards.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early visual forms of an experience. 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9DB5648E-1FCF-D342-8E8B-C78DD3FDF0C1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Storyboards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FDDD7C9-C2B3-9545-AE96-F16ECCBD6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E90610-78A6-E4A3-CD6A-421012D6AFC7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18888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(quality,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Quality requirements </a:t>
            </a:r>
            <a:r>
              <a:rPr lang="en-US" sz="2000" dirty="0">
                <a:effectLst/>
                <a:latin typeface="+mj-lt"/>
              </a:rPr>
              <a:t>- define the overall qualities or attributes of a solution.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what some part of the system does or what the user can do and includes a set of inputs, behaviors, and outputs.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2FC5A8C3-3557-6915-911F-294E19FDC3F4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topics that might affect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Specify the greatest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CBF51C8-3461-9848-83B2-359B5540E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75" r="29450"/>
          <a:stretch/>
        </p:blipFill>
        <p:spPr>
          <a:xfrm>
            <a:off x="8515350" y="1269581"/>
            <a:ext cx="3178667" cy="4467103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Constrains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1257566-773F-3224-7372-6E4508F86A45}"/>
              </a:ext>
            </a:extLst>
          </p:cNvPr>
          <p:cNvSpPr txBox="1">
            <a:spLocks/>
          </p:cNvSpPr>
          <p:nvPr/>
        </p:nvSpPr>
        <p:spPr>
          <a:xfrm>
            <a:off x="385077" y="6349881"/>
            <a:ext cx="4437293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Midterm Presentation - RVA 2023-2024 – 10</a:t>
            </a:r>
            <a:r>
              <a:rPr lang="en-US" sz="1400" baseline="30000" dirty="0">
                <a:latin typeface="+mj-lt"/>
              </a:rPr>
              <a:t>th</a:t>
            </a:r>
            <a:r>
              <a:rPr lang="en-US" sz="1400" dirty="0">
                <a:latin typeface="+mj-lt"/>
              </a:rPr>
              <a:t> Edition</a:t>
            </a:r>
          </a:p>
        </p:txBody>
      </p:sp>
    </p:spTree>
    <p:extLst>
      <p:ext uri="{BB962C8B-B14F-4D97-AF65-F5344CB8AC3E}">
        <p14:creationId xmlns:p14="http://schemas.microsoft.com/office/powerpoint/2010/main" val="2519028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404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Bernardo Marques</cp:lastModifiedBy>
  <cp:revision>15</cp:revision>
  <dcterms:created xsi:type="dcterms:W3CDTF">2019-11-05T20:34:05Z</dcterms:created>
  <dcterms:modified xsi:type="dcterms:W3CDTF">2023-09-22T09:35:36Z</dcterms:modified>
</cp:coreProperties>
</file>